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65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4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1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91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68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20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75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5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63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25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71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8E06-F6EE-4337-924E-517A71D9611D}" type="datetimeFigureOut">
              <a:rPr lang="zh-TW" altLang="en-US" smtClean="0"/>
              <a:t>2017/3/3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A4EF-A548-4F19-9D32-ABE034357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47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11500" dirty="0" smtClean="0"/>
              <a:t>教務</a:t>
            </a:r>
            <a:r>
              <a:rPr lang="zh-TW" altLang="en-US" sz="11500" dirty="0"/>
              <a:t>處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105</a:t>
            </a:r>
            <a:r>
              <a:rPr lang="zh-TW" altLang="en-US" sz="4800" dirty="0" smtClean="0"/>
              <a:t>學年度第二學期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6089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8268" y="337653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dirty="0" smtClean="0"/>
              <a:t>課程規劃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8268" y="1000434"/>
            <a:ext cx="10515600" cy="528885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英數分組</a:t>
            </a:r>
            <a:endParaRPr lang="en-US" altLang="zh-TW" dirty="0" smtClean="0"/>
          </a:p>
          <a:p>
            <a:r>
              <a:rPr lang="zh-TW" altLang="en-US" dirty="0" smtClean="0"/>
              <a:t>補救教學</a:t>
            </a:r>
            <a:endParaRPr lang="en-US" altLang="zh-TW" dirty="0" smtClean="0"/>
          </a:p>
          <a:p>
            <a:r>
              <a:rPr lang="zh-TW" altLang="en-US" dirty="0" smtClean="0"/>
              <a:t>活化課程─</a:t>
            </a:r>
            <a:endParaRPr lang="en-US" altLang="zh-TW" dirty="0" smtClean="0"/>
          </a:p>
          <a:p>
            <a:pPr marL="0" lvl="0" indent="0">
              <a:buNone/>
            </a:pPr>
            <a:r>
              <a:rPr lang="zh-TW" altLang="en-US" sz="2000" dirty="0" smtClean="0"/>
              <a:t>    </a:t>
            </a:r>
            <a:r>
              <a:rPr lang="zh-TW" altLang="zh-TW" sz="2000" dirty="0" smtClean="0"/>
              <a:t>使</a:t>
            </a:r>
            <a:r>
              <a:rPr lang="zh-TW" altLang="zh-TW" sz="2000" dirty="0"/>
              <a:t>同學的學習更加活化，應用所學貼近生活，多元適性，活化課程開設</a:t>
            </a:r>
          </a:p>
          <a:p>
            <a:pPr marL="0" indent="0">
              <a:buNone/>
            </a:pPr>
            <a:r>
              <a:rPr lang="zh-TW" altLang="en-US" sz="2000" dirty="0" smtClean="0"/>
              <a:t>    </a:t>
            </a:r>
            <a:r>
              <a:rPr lang="zh-TW" altLang="zh-TW" sz="2000" dirty="0" smtClean="0"/>
              <a:t>音樂</a:t>
            </a:r>
            <a:r>
              <a:rPr lang="zh-TW" altLang="zh-TW" sz="2000" dirty="0"/>
              <a:t>性質：口琴、管樂、吉他</a:t>
            </a:r>
          </a:p>
          <a:p>
            <a:pPr marL="0" indent="0">
              <a:buNone/>
            </a:pPr>
            <a:r>
              <a:rPr lang="zh-TW" altLang="en-US" sz="2000" dirty="0" smtClean="0"/>
              <a:t>    </a:t>
            </a:r>
            <a:r>
              <a:rPr lang="zh-TW" altLang="zh-TW" sz="2000" dirty="0" smtClean="0"/>
              <a:t>運動</a:t>
            </a:r>
            <a:r>
              <a:rPr lang="zh-TW" altLang="zh-TW" sz="2000" dirty="0"/>
              <a:t>性質：籃球、足球、飛盤、排球</a:t>
            </a:r>
          </a:p>
          <a:p>
            <a:pPr marL="0" indent="0">
              <a:buNone/>
            </a:pPr>
            <a:r>
              <a:rPr lang="zh-TW" altLang="en-US" sz="2000" dirty="0" smtClean="0"/>
              <a:t>    </a:t>
            </a:r>
            <a:r>
              <a:rPr lang="zh-TW" altLang="zh-TW" sz="2000" dirty="0" smtClean="0"/>
              <a:t>才藝</a:t>
            </a:r>
            <a:r>
              <a:rPr lang="zh-TW" altLang="zh-TW" sz="2000" dirty="0"/>
              <a:t>性質：小農夫栽培、陶藝、廣播新聞、空拍、書法</a:t>
            </a:r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研究</a:t>
            </a:r>
            <a:r>
              <a:rPr lang="zh-TW" altLang="zh-TW" sz="2000" dirty="0"/>
              <a:t>性質：科學研究、本土語</a:t>
            </a:r>
          </a:p>
          <a:p>
            <a:pPr marL="0" indent="0">
              <a:buNone/>
            </a:pPr>
            <a:r>
              <a:rPr lang="en-US" altLang="zh-TW" sz="2000" dirty="0" smtClean="0"/>
              <a:t>※</a:t>
            </a:r>
            <a:r>
              <a:rPr lang="zh-TW" altLang="zh-TW" sz="2000" dirty="0" smtClean="0"/>
              <a:t>並</a:t>
            </a:r>
            <a:r>
              <a:rPr lang="zh-TW" altLang="zh-TW" sz="2000" dirty="0"/>
              <a:t>加上</a:t>
            </a:r>
            <a:r>
              <a:rPr lang="zh-TW" altLang="zh-TW" sz="2000" b="1" dirty="0"/>
              <a:t>學習護照</a:t>
            </a:r>
            <a:r>
              <a:rPr lang="en-US" altLang="zh-TW" sz="2000" dirty="0"/>
              <a:t>(</a:t>
            </a:r>
            <a:r>
              <a:rPr lang="zh-TW" altLang="zh-TW" sz="2000" dirty="0"/>
              <a:t>每天排定檢核科目，建構學生各科基礎能力</a:t>
            </a:r>
            <a:r>
              <a:rPr lang="en-US" altLang="zh-TW" sz="2000" dirty="0"/>
              <a:t>)</a:t>
            </a:r>
            <a:r>
              <a:rPr lang="zh-TW" altLang="zh-TW" sz="2000" dirty="0"/>
              <a:t>，希望讓同學更有效的學會</a:t>
            </a:r>
            <a:r>
              <a:rPr lang="zh-TW" altLang="zh-TW" sz="2000" dirty="0" smtClean="0"/>
              <a:t>，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</a:t>
            </a:r>
            <a:r>
              <a:rPr lang="zh-TW" altLang="zh-TW" sz="2000" dirty="0" smtClean="0"/>
              <a:t>從而</a:t>
            </a:r>
            <a:r>
              <a:rPr lang="zh-TW" altLang="zh-TW" sz="2000" dirty="0"/>
              <a:t>提升基本能力，每種課程都認真學習。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223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申請教學活動計畫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數位學習偏鄉教育創新發展輔導計畫─偏鄉地區</a:t>
            </a:r>
            <a:r>
              <a:rPr lang="zh-TW" altLang="zh-TW" dirty="0" smtClean="0"/>
              <a:t>教育</a:t>
            </a:r>
            <a:endParaRPr lang="en-US" altLang="zh-TW" dirty="0" smtClean="0"/>
          </a:p>
          <a:p>
            <a:pPr marL="0" lv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sz="2400" dirty="0" smtClean="0"/>
              <a:t>3/17</a:t>
            </a:r>
            <a:r>
              <a:rPr lang="zh-TW" altLang="en-US" sz="2400" dirty="0" smtClean="0"/>
              <a:t>學區國小數位科技探索闖關活動</a:t>
            </a:r>
            <a:endParaRPr lang="zh-TW" altLang="zh-TW" sz="2400" dirty="0"/>
          </a:p>
          <a:p>
            <a:r>
              <a:rPr lang="zh-TW" altLang="zh-TW" dirty="0"/>
              <a:t>空間美學</a:t>
            </a:r>
            <a:r>
              <a:rPr lang="zh-TW" altLang="zh-TW" dirty="0" smtClean="0"/>
              <a:t>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zh-TW" sz="2400" dirty="0" smtClean="0"/>
              <a:t>結合侯吉村</a:t>
            </a:r>
            <a:r>
              <a:rPr lang="zh-TW" altLang="en-US" sz="2400" dirty="0" smtClean="0"/>
              <a:t>前會長</a:t>
            </a:r>
            <a:r>
              <a:rPr lang="zh-TW" altLang="zh-TW" sz="2400" dirty="0" smtClean="0"/>
              <a:t>墘</a:t>
            </a:r>
            <a:r>
              <a:rPr lang="zh-TW" altLang="zh-TW" sz="2400" dirty="0"/>
              <a:t>窯交趾陶，散播美學教育種子，發揚在地</a:t>
            </a:r>
            <a:r>
              <a:rPr lang="zh-TW" altLang="zh-TW" sz="2400" dirty="0" smtClean="0"/>
              <a:t>藝術</a:t>
            </a:r>
            <a:r>
              <a:rPr lang="zh-TW" altLang="zh-TW" sz="2400" dirty="0"/>
              <a:t>文化。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339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課後輔導</a:t>
            </a:r>
            <a:r>
              <a:rPr lang="zh-TW" altLang="en-US" dirty="0" smtClean="0"/>
              <a:t>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課後輔導</a:t>
            </a:r>
            <a:endParaRPr lang="en-US" altLang="zh-TW" dirty="0" smtClean="0"/>
          </a:p>
          <a:p>
            <a:pPr lvl="0"/>
            <a:r>
              <a:rPr lang="zh-TW" altLang="zh-TW" dirty="0" smtClean="0"/>
              <a:t>晚</a:t>
            </a:r>
            <a:r>
              <a:rPr lang="zh-TW" altLang="zh-TW" dirty="0" smtClean="0"/>
              <a:t>自習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張丁和</a:t>
            </a:r>
            <a:r>
              <a:rPr lang="zh-TW" altLang="zh-TW" dirty="0" smtClean="0"/>
              <a:t>平日</a:t>
            </a:r>
            <a:r>
              <a:rPr lang="zh-TW" altLang="zh-TW" dirty="0"/>
              <a:t>英檢班</a:t>
            </a:r>
            <a:r>
              <a:rPr lang="en-US" altLang="zh-TW" dirty="0"/>
              <a:t>/</a:t>
            </a:r>
            <a:r>
              <a:rPr lang="zh-TW" altLang="zh-TW" dirty="0"/>
              <a:t>週六基礎英語</a:t>
            </a:r>
            <a:r>
              <a:rPr lang="zh-TW" altLang="zh-TW" dirty="0" smtClean="0"/>
              <a:t>班</a:t>
            </a:r>
            <a:endParaRPr lang="en-US" altLang="zh-TW" dirty="0" smtClean="0"/>
          </a:p>
          <a:p>
            <a:pPr lvl="0"/>
            <a:r>
              <a:rPr lang="zh-TW" altLang="zh-TW" dirty="0" smtClean="0"/>
              <a:t>三</a:t>
            </a:r>
            <a:r>
              <a:rPr lang="zh-TW" altLang="zh-TW" dirty="0"/>
              <a:t>年級會考衝刺暨自習班</a:t>
            </a:r>
            <a:r>
              <a:rPr lang="en-US" altLang="zh-TW" dirty="0"/>
              <a:t>(</a:t>
            </a:r>
            <a:r>
              <a:rPr lang="zh-TW" altLang="zh-TW" dirty="0"/>
              <a:t>周六上午</a:t>
            </a:r>
            <a:r>
              <a:rPr lang="en-US" altLang="zh-TW" dirty="0"/>
              <a:t>/</a:t>
            </a:r>
            <a:r>
              <a:rPr lang="zh-TW" altLang="zh-TW" dirty="0"/>
              <a:t>下午</a:t>
            </a:r>
            <a:r>
              <a:rPr lang="en-US" altLang="zh-TW" dirty="0"/>
              <a:t>)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680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205</Words>
  <Application>Microsoft Office PowerPoint</Application>
  <PresentationFormat>寬螢幕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教務處</vt:lpstr>
      <vt:lpstr>課程規劃  </vt:lpstr>
      <vt:lpstr>申請教學活動計畫</vt:lpstr>
      <vt:lpstr>課後輔導活動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教務處</dc:title>
  <dc:creator>stu</dc:creator>
  <cp:lastModifiedBy>stu</cp:lastModifiedBy>
  <cp:revision>3</cp:revision>
  <dcterms:created xsi:type="dcterms:W3CDTF">2017-02-28T08:50:59Z</dcterms:created>
  <dcterms:modified xsi:type="dcterms:W3CDTF">2017-03-03T05:01:52Z</dcterms:modified>
</cp:coreProperties>
</file>