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320" r:id="rId2"/>
    <p:sldId id="329" r:id="rId3"/>
    <p:sldId id="319" r:id="rId4"/>
    <p:sldId id="317" r:id="rId5"/>
    <p:sldId id="321" r:id="rId6"/>
    <p:sldId id="318" r:id="rId7"/>
    <p:sldId id="316" r:id="rId8"/>
    <p:sldId id="307" r:id="rId9"/>
    <p:sldId id="277" r:id="rId10"/>
    <p:sldId id="308" r:id="rId11"/>
    <p:sldId id="309" r:id="rId12"/>
    <p:sldId id="296" r:id="rId13"/>
    <p:sldId id="310" r:id="rId14"/>
    <p:sldId id="311" r:id="rId15"/>
    <p:sldId id="312" r:id="rId16"/>
    <p:sldId id="313" r:id="rId17"/>
    <p:sldId id="314" r:id="rId18"/>
    <p:sldId id="315" r:id="rId19"/>
    <p:sldId id="322" r:id="rId20"/>
    <p:sldId id="323" r:id="rId21"/>
    <p:sldId id="324" r:id="rId22"/>
    <p:sldId id="325" r:id="rId23"/>
    <p:sldId id="326" r:id="rId24"/>
    <p:sldId id="327" r:id="rId25"/>
    <p:sldId id="328" r:id="rId26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66"/>
    <a:srgbClr val="00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32" autoAdjust="0"/>
    <p:restoredTop sz="94660"/>
  </p:normalViewPr>
  <p:slideViewPr>
    <p:cSldViewPr>
      <p:cViewPr varScale="1">
        <p:scale>
          <a:sx n="65" d="100"/>
          <a:sy n="65" d="100"/>
        </p:scale>
        <p:origin x="62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DCAC2E7B-80D4-4F24-B870-324AAC9E96B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7715E015-902F-42B3-A6B3-4ED272F5740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61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35BD-4407-4A4A-80C0-5B7322164566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2E54-03A4-4017-A75C-39A856E00B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www.youtube.com/watch?v=Krumgn44lSU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DMKP6HTa_0tUfpsisrvnPoEeZ77lINCumj9VyBsE7wOFORA/viewfor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ycljjh/?hc_ref=PAGES_TIMELI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899592" y="2060848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b="1" dirty="0" smtClean="0">
                <a:solidFill>
                  <a:srgbClr val="FF7C8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歡迎來六</a:t>
            </a:r>
            <a:r>
              <a:rPr lang="zh-TW" altLang="en-US" sz="8800" b="1" dirty="0">
                <a:solidFill>
                  <a:srgbClr val="FF7C8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嘉</a:t>
            </a:r>
            <a:endParaRPr kumimoji="0" lang="zh-TW" altLang="en-US" sz="8800" b="1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8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0" y="332656"/>
            <a:ext cx="5832648" cy="187220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學習營造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行動學習數位化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英語協同更增強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USER\Desktop\志明\各類PPT\平板學習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76" y="2636912"/>
            <a:ext cx="3170145" cy="23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志明\各類PPT\英語協同教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056225" cy="22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志明\各類PPT\協助功課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1221"/>
            <a:ext cx="3021260" cy="22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0" y="332656"/>
            <a:ext cx="5832648" cy="187220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學習營造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夜間自習好風氣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假日衝刺為將來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C:\Users\USER\Desktop\志明\各類PPT\晚自習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068960"/>
            <a:ext cx="384215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志明\各類PPT\會考衝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54" y="1988840"/>
            <a:ext cx="3729334" cy="29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4752528" cy="5544616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品德養成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--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閉目養神訣：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坐正擺手閉眼睛</a:t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舌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頂上顎自生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津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靜心默數一到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神清氣爽我聰明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000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C:\Users\USER\Desktop\志明\各類PPT\閉目養神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40904"/>
            <a:ext cx="4696470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4752528" cy="5544616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品德養成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--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三好社團：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人根本存好心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好話出口最重聽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表裡如一成好事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與社區三好行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0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56475" y="-128873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志明\各類PPT\三好社團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9" y="836712"/>
            <a:ext cx="42228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9" y="3789040"/>
            <a:ext cx="422282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4752528" cy="5544616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品德養成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--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三好社團：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人根本存好心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好話出口最重聽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表裡如一成好事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與社區三好行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0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56475" y="-128873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志明\各類PPT\三好社團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9" y="836712"/>
            <a:ext cx="42228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69" y="3789040"/>
            <a:ext cx="422282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324544" y="0"/>
            <a:ext cx="4752528" cy="4968552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活化課程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--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天生我才必有用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興趣還要熟生巧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畝良田勤耕種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三代子孫技藝高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40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56475" y="-128873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志明\各類PPT\活化課程-口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056559" cy="22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志明\各類PPT\活化課程-管樂旗隊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094"/>
            <a:ext cx="4283968" cy="24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志明\各類PPT\MBOT自走車競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3960723" cy="29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志明\各類PPT\活化課程-小農夫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55749"/>
            <a:ext cx="3332337" cy="18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64987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4752528" cy="5544616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美學環境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--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一片綠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意得天恩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全園美景自然成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公仔巧思將陶塑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師徒創意再傳承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endParaRPr lang="en-US" altLang="zh-TW" sz="4000" b="1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56475" y="-128873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365104"/>
            <a:ext cx="2332147" cy="2442265"/>
          </a:xfrm>
          <a:prstGeom prst="rect">
            <a:avLst/>
          </a:prstGeom>
        </p:spPr>
      </p:pic>
      <p:pic>
        <p:nvPicPr>
          <p:cNvPr id="3075" name="Picture 3" descr="C:\Users\USER\Desktop\志明\各類PPT\美學校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697"/>
            <a:ext cx="2808312" cy="257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志明\各類PPT\陶藝校園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44342"/>
            <a:ext cx="5130106" cy="38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64987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4752528" cy="5544616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親職溝通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—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貼心照顧咱鄉子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週週說與家長聽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  <a:hlinkClick r:id="rId3"/>
              </a:rPr>
              <a:t>https://</a:t>
            </a:r>
            <a: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  <a:hlinkClick r:id="rId3"/>
              </a:rPr>
              <a:t>www.youtube.com/watch?v=Krumgn44lSU</a:t>
            </a:r>
            <a: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endParaRPr lang="en-US" altLang="zh-TW" sz="4000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56475" y="-128873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志明\各類PPT\三好每周貼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1564" y="9275"/>
            <a:ext cx="3553768" cy="41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志明\各類PPT\三好每周貼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1203" y="3095381"/>
            <a:ext cx="29331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64987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52536" y="332656"/>
            <a:ext cx="4752528" cy="5544616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妥善照顧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>—</a:t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精緻化的照顧</a:t>
            </a:r>
            <a: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依教育部</a:t>
            </a:r>
            <a:r>
              <a:rPr lang="zh-TW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統計資料</a:t>
            </a:r>
            <a:r>
              <a:rPr lang="en-US" altLang="zh-TW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  <a:t/>
            </a:r>
            <a:b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文鼎粗行楷" pitchFamily="49" charset="-120"/>
              </a:rPr>
            </a:br>
            <a:endParaRPr lang="en-US" altLang="zh-TW" sz="4000" strike="sngStrik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USER\Desktop\志明\各類PPT\三好社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356475" y="-12887325"/>
            <a:ext cx="2025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60972"/>
              </p:ext>
            </p:extLst>
          </p:nvPr>
        </p:nvGraphicFramePr>
        <p:xfrm>
          <a:off x="24016" y="3364012"/>
          <a:ext cx="9119984" cy="208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998"/>
                <a:gridCol w="1139998"/>
                <a:gridCol w="1139998"/>
                <a:gridCol w="1139998"/>
                <a:gridCol w="1139998"/>
                <a:gridCol w="1139998"/>
                <a:gridCol w="1139998"/>
                <a:gridCol w="1139998"/>
              </a:tblGrid>
              <a:tr h="10406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學校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朴子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東石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永慶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新港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北港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建國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</a:rPr>
                        <a:t>六嘉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406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師生比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：</a:t>
                      </a:r>
                      <a:r>
                        <a:rPr lang="en-US" altLang="zh-TW" sz="2400" dirty="0" smtClean="0"/>
                        <a:t>12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：</a:t>
                      </a:r>
                      <a:r>
                        <a:rPr lang="en-US" altLang="zh-TW" sz="2400" dirty="0" smtClean="0"/>
                        <a:t>11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：</a:t>
                      </a:r>
                      <a:r>
                        <a:rPr lang="en-US" altLang="zh-TW" sz="2400" dirty="0" smtClean="0"/>
                        <a:t>14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：</a:t>
                      </a:r>
                      <a:r>
                        <a:rPr lang="en-US" altLang="zh-TW" sz="2400" dirty="0" smtClean="0"/>
                        <a:t>13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：</a:t>
                      </a:r>
                      <a:r>
                        <a:rPr lang="en-US" altLang="zh-TW" sz="2400" dirty="0" smtClean="0"/>
                        <a:t>11</a:t>
                      </a:r>
                    </a:p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：</a:t>
                      </a:r>
                      <a:r>
                        <a:rPr lang="en-US" altLang="zh-TW" sz="2400" dirty="0" smtClean="0"/>
                        <a:t>13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USER\Desktop\志明\各類PPT\弱勢照顧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5584"/>
            <a:ext cx="4903044" cy="27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130208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9696" y="188640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zh-TW" sz="5400" dirty="0"/>
              <a:t>經濟優惠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9572" y="1988840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線上挑戰得名：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獎金。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金銀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銅就讀獎：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10000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5000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3000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具清寒條件補助三年學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雜費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清寒以上贈送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USB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護眼檯燈一組。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全省各慈善機關獎助學金。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幸福六嘉小書包一個。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段考、模擬考試獎學金、進步獎金。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清寒午餐補助。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遠程愛心交通車。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80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11560" y="836712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dirty="0" smtClean="0">
                <a:solidFill>
                  <a:srgbClr val="FF7C8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幸福 六</a:t>
            </a:r>
            <a:r>
              <a:rPr lang="zh-TW" altLang="en-US" sz="8800" dirty="0">
                <a:solidFill>
                  <a:srgbClr val="FF7C8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嘉</a:t>
            </a:r>
            <a:endParaRPr kumimoji="0" lang="zh-TW" altLang="en-US" sz="8800" b="0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206084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學校沿革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月成立嘉義縣立玉山中學分部暫借蒜頭國小上課。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年奉令獨立設校改名為嘉義縣立六嘉初級中學始遷至現址上課。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月改制為嘉義縣立六嘉國民中學。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月奉令由一般地區學校改為遍遠地區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5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744" y="-7303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36512" y="-21672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zh-TW" sz="5400" dirty="0"/>
              <a:t>課程優勢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608" y="170080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平板數位教學課程。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2.MBOT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機器人資訊課程。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資優教育課程。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全民英語檢定課程。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夜間師長陪伴晚自習。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62776" y="1628800"/>
            <a:ext cx="51480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大學生數位學伴。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多元活化課程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社團式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管樂、口琴、籃球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校隊式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技藝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學程及專班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優勢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推動學習護照打好基礎。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線上學習診斷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預約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://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docs.google.com/forms/d/e/1FAIpQLSfDMKP6HTa_0tUfpsisrvnPoEeZ77lINCumj9VyBsE7wOFORA/viewform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31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130208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9696" y="188640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zh-TW" sz="5400" dirty="0"/>
              <a:t>品德優化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9572" y="1988840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推動三好校園：校園零霸凌。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三好服務學習時數。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班週會聽講筆記學習。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三好每週貼聯繫家長。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三好課前閉目養神運動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高密度電訪、家訪、親職座談共同關懷。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67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2" y="0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9696" y="188640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zh-TW" sz="5400" dirty="0"/>
              <a:t>活動優質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72008" y="2060848"/>
            <a:ext cx="52920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工館點燈之旅。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職業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試探、環境教育。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軍教育隔宿露營活動。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技藝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參訪、自強活動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畢旅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模範生公民選舉、好話大聲公。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635896" y="1340768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多元社團成果展。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六嘉之星，三好才藝表演賽。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暑期雙語營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臺大合作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、夏日樂學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嘉縣微旅行、少年壯遊。</a:t>
            </a:r>
          </a:p>
        </p:txBody>
      </p:sp>
    </p:spTree>
    <p:extLst>
      <p:ext uri="{BB962C8B-B14F-4D97-AF65-F5344CB8AC3E}">
        <p14:creationId xmlns:p14="http://schemas.microsoft.com/office/powerpoint/2010/main" val="19713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130208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9696" y="188640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zh-TW" sz="5400" dirty="0"/>
              <a:t>競賽優勝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97844" y="1992240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全縣英語日才藝競賽特優。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管樂比賽優等。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口琴四重奏全國第三。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全縣大露營定向越野特優。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環保知識擂台賽第一。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彈射飛行器設計大賽特優。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1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130208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9696" y="188640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zh-TW" sz="5400" dirty="0"/>
              <a:t>環境優美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97844" y="199224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1.98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年完工大樓，安全、創新。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綠地比率全鄉最高：寬敞、優雅、舒適。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間教室預計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月完工。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活動中心體育館已規劃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即將進行空間美學環境再造。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新增校園裝置藝術規劃中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國三前冷氣自修教室。</a:t>
            </a:r>
          </a:p>
          <a:p>
            <a:r>
              <a:rPr lang="en-US" altLang="zh-TW" sz="2800" b="1" dirty="0"/>
              <a:t/>
            </a:r>
            <a:br>
              <a:rPr lang="en-US" altLang="zh-TW" sz="2800" b="1" dirty="0"/>
            </a:b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55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-130208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29696" y="188640"/>
            <a:ext cx="9073008" cy="2592288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一家人</a:t>
            </a:r>
            <a:r>
              <a:rPr lang="zh-TW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</a:t>
            </a:r>
            <a:r>
              <a:rPr lang="zh-TW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</a:t>
            </a:r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校慶</a:t>
            </a:r>
            <a: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https://www.facebook.com/cycljjh/?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hc_ref=PAGES_TIMELINE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唯</a:t>
            </a:r>
            <a:r>
              <a:rPr lang="zh-TW" altLang="en-US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永續六嘉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7608"/>
            <a:ext cx="4125566" cy="3236431"/>
          </a:xfrm>
          <a:prstGeom prst="rect">
            <a:avLst/>
          </a:prstGeom>
        </p:spPr>
      </p:pic>
      <p:pic>
        <p:nvPicPr>
          <p:cNvPr id="6146" name="Picture 2" descr="C:\Users\USER\Desktop\志明\各類PPT\52大合照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3557"/>
            <a:ext cx="4248472" cy="31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11560" y="620688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及將畢業的我，該怎麼抉擇？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15616" y="162880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距離、環境、師資、風氣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收費、期望、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8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23528" y="786930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程度好的要去讀私校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北港、建國、新港、東中、朴中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？傳單滿天飛、家訪一大堆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7832" y="2276872"/>
            <a:ext cx="8462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我是考試機器？每天要多早起？遠地校車每天少睡半小時，每月多交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選擇六嘉，第一志願還是第一志願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8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23528" y="786930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父母期望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?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同儕壓力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?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真正想法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?</a:t>
            </a:r>
            <a:endParaRPr kumimoji="0" lang="zh-TW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0680" y="1916832"/>
            <a:ext cx="8462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與其每天睡眼惺忪地趕早，永遠讀不完的小考，寫不完的測驗卷，比不完的成績，比到大學畢業還不知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在哪，不如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7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37840" y="764704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選擇 六</a:t>
            </a:r>
            <a:r>
              <a:rPr lang="zh-TW" altLang="en-US" sz="8800" b="1" dirty="0">
                <a:latin typeface="微軟正黑體" pitchFamily="34" charset="-120"/>
                <a:ea typeface="微軟正黑體" pitchFamily="34" charset="-120"/>
                <a:cs typeface="+mj-cs"/>
              </a:rPr>
              <a:t>嘉</a:t>
            </a:r>
            <a:endParaRPr kumimoji="0" lang="zh-TW" altLang="en-US" sz="8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84728" y="198245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BE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WHAT YOU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WANT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BE</a:t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六嘉給你實現的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舞台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8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六嘉國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611560" y="620688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800" b="1" dirty="0" smtClean="0">
                <a:solidFill>
                  <a:srgbClr val="FF7C8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幸福 六</a:t>
            </a:r>
            <a:r>
              <a:rPr lang="zh-TW" altLang="en-US" sz="8800" b="1" dirty="0">
                <a:solidFill>
                  <a:srgbClr val="FF7C8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嘉</a:t>
            </a:r>
            <a:endParaRPr kumimoji="0" lang="zh-TW" altLang="en-US" sz="8800" b="1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84728" y="198245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六藝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精湛 於斯 春風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桃李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嘉德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敦厚 至此 南國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出棟梁</a:t>
            </a:r>
          </a:p>
        </p:txBody>
      </p:sp>
    </p:spTree>
    <p:extLst>
      <p:ext uri="{BB962C8B-B14F-4D97-AF65-F5344CB8AC3E}">
        <p14:creationId xmlns:p14="http://schemas.microsoft.com/office/powerpoint/2010/main" val="1238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51520" y="0"/>
            <a:ext cx="4187944" cy="6858000"/>
          </a:xfrm>
        </p:spPr>
        <p:txBody>
          <a:bodyPr>
            <a:noAutofit/>
          </a:bodyPr>
          <a:lstStyle/>
          <a:p>
            <a:pPr algn="l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首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重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安全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安心交通車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縮短我們的距離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歡喜出門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平安回家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19424"/>
            <a:ext cx="5903230" cy="52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2訓育組\102 PPT簡報\背景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6" y="-99392"/>
            <a:ext cx="9144000" cy="685800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0" y="332656"/>
            <a:ext cx="5832648" cy="187220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學習營造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平板教學別開生面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空拍翱翔拓展視野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80928"/>
            <a:ext cx="4379873" cy="38580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7865"/>
            <a:ext cx="4021050" cy="225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390</Words>
  <Application>Microsoft Office PowerPoint</Application>
  <PresentationFormat>如螢幕大小 (4:3)</PresentationFormat>
  <Paragraphs>66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文鼎粗行楷</vt:lpstr>
      <vt:lpstr>微軟正黑體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首重安全： 安心交通車 縮短我們的距離 歡喜出門 平安回家 </vt:lpstr>
      <vt:lpstr>學習營造-- 平板教學別開生面 空拍翱翔拓展視野</vt:lpstr>
      <vt:lpstr>學習營造-- 行動學習數位化 英語協同更增強</vt:lpstr>
      <vt:lpstr>學習營造-- 夜間自習好風氣 假日衝刺為將來</vt:lpstr>
      <vt:lpstr>品德養成-- 閉目養神訣： 坐正擺手閉眼睛 舌頂上顎自生津 靜心默數一到十 神清氣爽我聰明 </vt:lpstr>
      <vt:lpstr>品德養成-- 三好社團： 為人根本存好心 好話出口最重聽 表裡如一成好事 我與社區三好行 </vt:lpstr>
      <vt:lpstr>品德養成-- 三好社團： 為人根本存好心 好話出口最重聽 表裡如一成好事 我與社區三好行 </vt:lpstr>
      <vt:lpstr>活化課程-- 天生我才必有用 興趣還要熟生巧 一畝良田勤耕種 三代子孫技藝高 </vt:lpstr>
      <vt:lpstr>美學環境-- 一片綠意得天恩 全園美景自然成 公仔巧思將陶塑 師徒創意再傳承  </vt:lpstr>
      <vt:lpstr>親職溝通— 貼心照顧咱鄉子 週週說與家長聽 https://www.youtube.com/watch?v=Krumgn44lSU    </vt:lpstr>
      <vt:lpstr>妥善照顧— 精緻化的照顧 (依教育部統計資料)   </vt:lpstr>
      <vt:lpstr>經濟優惠</vt:lpstr>
      <vt:lpstr>課程優勢</vt:lpstr>
      <vt:lpstr>品德優化</vt:lpstr>
      <vt:lpstr>活動優質</vt:lpstr>
      <vt:lpstr>競賽優勝</vt:lpstr>
      <vt:lpstr>環境優美</vt:lpstr>
      <vt:lpstr>一家人大合照之51、52校慶 https://www.facebook.com/cycljjh/?hc_ref=PAGES_TIMELINE  唯一支持 永續六嘉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stu</cp:lastModifiedBy>
  <cp:revision>217</cp:revision>
  <dcterms:created xsi:type="dcterms:W3CDTF">2015-09-01T01:03:10Z</dcterms:created>
  <dcterms:modified xsi:type="dcterms:W3CDTF">2017-04-05T10:57:20Z</dcterms:modified>
</cp:coreProperties>
</file>